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8"/>
  </p:notesMasterIdLst>
  <p:sldIdLst>
    <p:sldId id="459" r:id="rId2"/>
    <p:sldId id="453" r:id="rId3"/>
    <p:sldId id="447" r:id="rId4"/>
    <p:sldId id="448" r:id="rId5"/>
    <p:sldId id="449" r:id="rId6"/>
    <p:sldId id="450" r:id="rId7"/>
    <p:sldId id="572" r:id="rId8"/>
    <p:sldId id="573" r:id="rId9"/>
    <p:sldId id="574" r:id="rId10"/>
    <p:sldId id="511" r:id="rId11"/>
    <p:sldId id="581" r:id="rId12"/>
    <p:sldId id="513" r:id="rId13"/>
    <p:sldId id="582" r:id="rId14"/>
    <p:sldId id="501" r:id="rId15"/>
    <p:sldId id="545" r:id="rId16"/>
    <p:sldId id="546" r:id="rId17"/>
    <p:sldId id="547" r:id="rId18"/>
    <p:sldId id="548" r:id="rId19"/>
    <p:sldId id="549" r:id="rId20"/>
    <p:sldId id="550" r:id="rId21"/>
    <p:sldId id="551" r:id="rId22"/>
    <p:sldId id="465" r:id="rId23"/>
    <p:sldId id="466" r:id="rId24"/>
    <p:sldId id="467" r:id="rId25"/>
    <p:sldId id="474" r:id="rId26"/>
    <p:sldId id="568" r:id="rId27"/>
    <p:sldId id="531" r:id="rId28"/>
    <p:sldId id="587" r:id="rId29"/>
    <p:sldId id="588" r:id="rId30"/>
    <p:sldId id="468" r:id="rId31"/>
    <p:sldId id="469" r:id="rId32"/>
    <p:sldId id="470" r:id="rId33"/>
    <p:sldId id="605" r:id="rId34"/>
    <p:sldId id="540" r:id="rId35"/>
    <p:sldId id="593" r:id="rId36"/>
    <p:sldId id="603" r:id="rId37"/>
    <p:sldId id="594" r:id="rId38"/>
    <p:sldId id="595" r:id="rId39"/>
    <p:sldId id="596" r:id="rId40"/>
    <p:sldId id="597" r:id="rId41"/>
    <p:sldId id="598" r:id="rId42"/>
    <p:sldId id="599" r:id="rId43"/>
    <p:sldId id="600" r:id="rId44"/>
    <p:sldId id="601" r:id="rId45"/>
    <p:sldId id="602" r:id="rId46"/>
    <p:sldId id="604" r:id="rId47"/>
    <p:sldId id="565" r:id="rId48"/>
    <p:sldId id="566" r:id="rId49"/>
    <p:sldId id="567" r:id="rId50"/>
    <p:sldId id="485" r:id="rId51"/>
    <p:sldId id="575" r:id="rId52"/>
    <p:sldId id="576" r:id="rId53"/>
    <p:sldId id="577" r:id="rId54"/>
    <p:sldId id="578" r:id="rId55"/>
    <p:sldId id="579" r:id="rId56"/>
    <p:sldId id="580" r:id="rId57"/>
    <p:sldId id="481" r:id="rId58"/>
    <p:sldId id="512" r:id="rId59"/>
    <p:sldId id="514" r:id="rId60"/>
    <p:sldId id="559" r:id="rId61"/>
    <p:sldId id="560" r:id="rId62"/>
    <p:sldId id="561" r:id="rId63"/>
    <p:sldId id="562" r:id="rId64"/>
    <p:sldId id="563" r:id="rId65"/>
    <p:sldId id="564" r:id="rId66"/>
    <p:sldId id="589" r:id="rId67"/>
    <p:sldId id="590" r:id="rId68"/>
    <p:sldId id="591" r:id="rId69"/>
    <p:sldId id="592" r:id="rId70"/>
    <p:sldId id="516" r:id="rId71"/>
    <p:sldId id="519" r:id="rId72"/>
    <p:sldId id="517" r:id="rId73"/>
    <p:sldId id="520" r:id="rId74"/>
    <p:sldId id="555" r:id="rId75"/>
    <p:sldId id="556" r:id="rId76"/>
    <p:sldId id="557" r:id="rId77"/>
    <p:sldId id="558" r:id="rId78"/>
    <p:sldId id="583" r:id="rId79"/>
    <p:sldId id="584" r:id="rId80"/>
    <p:sldId id="585" r:id="rId81"/>
    <p:sldId id="586" r:id="rId82"/>
    <p:sldId id="405" r:id="rId83"/>
    <p:sldId id="406" r:id="rId84"/>
    <p:sldId id="407" r:id="rId85"/>
    <p:sldId id="569" r:id="rId86"/>
    <p:sldId id="570" r:id="rId8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32" autoAdjust="0"/>
    <p:restoredTop sz="94660"/>
  </p:normalViewPr>
  <p:slideViewPr>
    <p:cSldViewPr>
      <p:cViewPr varScale="1">
        <p:scale>
          <a:sx n="104" d="100"/>
          <a:sy n="104" d="100"/>
        </p:scale>
        <p:origin x="70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notesMaster" Target="notesMasters/notes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19/03/2022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41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19/03/2022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 err="1">
                <a:solidFill>
                  <a:schemeClr val="bg1"/>
                </a:solidFill>
              </a:rPr>
              <a:t>Hoo</a:t>
            </a:r>
            <a:r>
              <a:rPr lang="en-GB" sz="5200" dirty="0">
                <a:solidFill>
                  <a:schemeClr val="bg1"/>
                </a:solidFill>
              </a:rPr>
              <a:t> 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20-03-2022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77780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348290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5000" dirty="0">
                <a:solidFill>
                  <a:schemeClr val="bg1"/>
                </a:solidFill>
              </a:rPr>
              <a:t>All my life You have been so </a:t>
            </a:r>
            <a:r>
              <a:rPr lang="en-GB" sz="5000" dirty="0" err="1">
                <a:solidFill>
                  <a:schemeClr val="bg1"/>
                </a:solidFill>
              </a:rPr>
              <a:t>so</a:t>
            </a:r>
            <a:r>
              <a:rPr lang="en-GB" sz="50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544967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115935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Here For You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5925649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Jesse Reeves | Matt Maher | Matt Redman | Tim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Wanstall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2011 Chrysalis Music Ltd. (Admin. by BMG Rights Management (US) LLC)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sixsteps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Valley Of Songs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worshiptogether.com songs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7216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our praise be Your welcome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our songs be a sign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Your breath come from heaven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Fill our hearts with Your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8258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To You our hearts are open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Nothing here is hidden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our one desire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alone are holy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Only 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let Your fire fall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572865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our shout be Your anthem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renown fill the sky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Your Word move in power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what's dead come to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574609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it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fall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629827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Million Little Miracles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7171580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Brandon Lake | Chris Brown | Steven Furtick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Worldwide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9499303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Almighty God of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welcome in this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  <a:p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8856760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adore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soul awake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Almighty God of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welcome in this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Almighty God of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welcome in this place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756654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Holy Spirit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6087919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Bryan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r>
              <a:rPr lang="en-GB" sz="1200" dirty="0">
                <a:solidFill>
                  <a:schemeClr val="bg1"/>
                </a:solidFill>
              </a:rPr>
              <a:t> | Katie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46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I've tasted and seen of the sweetest of loves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Where my heart becomes free and my shame is undone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Holy Spirit You are welcome here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Come flood this place and fill the atmosphere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glory God is what our hearts long for</a:t>
            </a:r>
          </a:p>
          <a:p>
            <a:r>
              <a:rPr lang="en-GB" sz="4800" dirty="0">
                <a:solidFill>
                  <a:schemeClr val="bg1"/>
                </a:solidFill>
              </a:rPr>
              <a:t>To be overcome by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Let us become more aware of Your Presence</a:t>
            </a:r>
          </a:p>
          <a:p>
            <a:r>
              <a:rPr lang="en-GB" sz="4800" dirty="0">
                <a:solidFill>
                  <a:schemeClr val="bg1"/>
                </a:solidFill>
              </a:rPr>
              <a:t>Let us experience the glory of Your goodness (Lord)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8006150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O Come </a:t>
            </a:r>
            <a:r>
              <a:rPr lang="en-GB" sz="6600" dirty="0">
                <a:solidFill>
                  <a:srgbClr val="00A3E0"/>
                </a:solidFill>
                <a:latin typeface="akagi_probook"/>
              </a:rPr>
              <a:t>To The Altar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7051511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Brown | Mack Brock | Steven Furtick | Wade </a:t>
            </a:r>
            <a:r>
              <a:rPr lang="en-GB" sz="1200" dirty="0" err="1">
                <a:solidFill>
                  <a:schemeClr val="bg1"/>
                </a:solidFill>
              </a:rPr>
              <a:t>Joye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2015 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5065949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300" dirty="0">
                <a:solidFill>
                  <a:schemeClr val="bg1"/>
                </a:solidFill>
              </a:rPr>
              <a:t>Are you hurting and broken within</a:t>
            </a:r>
          </a:p>
          <a:p>
            <a:r>
              <a:rPr lang="en-GB" sz="4300" dirty="0">
                <a:solidFill>
                  <a:schemeClr val="bg1"/>
                </a:solidFill>
              </a:rPr>
              <a:t>Overwhelmed by the weight of your sin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  <a:p>
            <a:r>
              <a:rPr lang="en-GB" sz="4300" dirty="0">
                <a:solidFill>
                  <a:schemeClr val="bg1"/>
                </a:solidFill>
              </a:rPr>
              <a:t>Have you come to the end of yourself</a:t>
            </a:r>
          </a:p>
          <a:p>
            <a:r>
              <a:rPr lang="en-GB" sz="4300" dirty="0">
                <a:solidFill>
                  <a:schemeClr val="bg1"/>
                </a:solidFill>
              </a:rPr>
              <a:t>Do you thirst for a drink from the well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1947800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O come to the altar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Father's arms are open wide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Forgiveness was bought with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precious blood of Jesus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890152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All my life I've been carried by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Don't ask me how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 can't explain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nothing short of a miracle I'm here</a:t>
            </a:r>
          </a:p>
          <a:p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I've got some blessings that I don't deserve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got some scars but that's how you learn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nothing short of a miracle I'm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15968496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300" dirty="0">
                <a:solidFill>
                  <a:schemeClr val="bg1"/>
                </a:solidFill>
              </a:rPr>
              <a:t>Leave behind your regrets and mistakes</a:t>
            </a:r>
          </a:p>
          <a:p>
            <a:r>
              <a:rPr lang="en-GB" sz="4300" dirty="0">
                <a:solidFill>
                  <a:schemeClr val="bg1"/>
                </a:solidFill>
              </a:rPr>
              <a:t>Come today there's no reason to wait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  <a:p>
            <a:r>
              <a:rPr lang="en-GB" sz="4300" dirty="0">
                <a:solidFill>
                  <a:schemeClr val="bg1"/>
                </a:solidFill>
              </a:rPr>
              <a:t>Bring your sorrows and trade them for joy</a:t>
            </a:r>
          </a:p>
          <a:p>
            <a:r>
              <a:rPr lang="en-GB" sz="4300" dirty="0">
                <a:solidFill>
                  <a:schemeClr val="bg1"/>
                </a:solidFill>
              </a:rPr>
              <a:t>From the ashes a new life is born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8720709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300" dirty="0">
                <a:solidFill>
                  <a:schemeClr val="bg1"/>
                </a:solidFill>
              </a:rPr>
              <a:t>Oh what a </a:t>
            </a:r>
            <a:r>
              <a:rPr lang="en-GB" sz="4300" dirty="0" err="1">
                <a:solidFill>
                  <a:schemeClr val="bg1"/>
                </a:solidFill>
              </a:rPr>
              <a:t>Savior</a:t>
            </a:r>
            <a:endParaRPr lang="en-GB" sz="4300" dirty="0">
              <a:solidFill>
                <a:schemeClr val="bg1"/>
              </a:solidFill>
            </a:endParaRPr>
          </a:p>
          <a:p>
            <a:r>
              <a:rPr lang="en-GB" sz="4300" dirty="0">
                <a:solidFill>
                  <a:schemeClr val="bg1"/>
                </a:solidFill>
              </a:rPr>
              <a:t>Isn't he wonderful</a:t>
            </a:r>
          </a:p>
          <a:p>
            <a:r>
              <a:rPr lang="en-GB" sz="4300" dirty="0">
                <a:solidFill>
                  <a:schemeClr val="bg1"/>
                </a:solidFill>
              </a:rPr>
              <a:t>Sing alleluia Christ is risen</a:t>
            </a:r>
          </a:p>
          <a:p>
            <a:r>
              <a:rPr lang="en-GB" sz="4300" dirty="0">
                <a:solidFill>
                  <a:schemeClr val="bg1"/>
                </a:solidFill>
              </a:rPr>
              <a:t>Bow down before him</a:t>
            </a:r>
          </a:p>
          <a:p>
            <a:r>
              <a:rPr lang="en-GB" sz="4300" dirty="0">
                <a:solidFill>
                  <a:schemeClr val="bg1"/>
                </a:solidFill>
              </a:rPr>
              <a:t>For he is Lord of all</a:t>
            </a:r>
          </a:p>
          <a:p>
            <a:r>
              <a:rPr lang="en-GB" sz="4300" dirty="0">
                <a:solidFill>
                  <a:schemeClr val="bg1"/>
                </a:solidFill>
              </a:rPr>
              <a:t>Sing alleluia Christ is risen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7360165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Bear your cross as you wait for the crown</a:t>
            </a:r>
          </a:p>
          <a:p>
            <a:r>
              <a:rPr lang="en-GB" sz="4800" dirty="0">
                <a:solidFill>
                  <a:schemeClr val="bg1"/>
                </a:solidFill>
              </a:rPr>
              <a:t>Tell the world of the treasure you've found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2224045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5478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5553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1D2D78DE-5BD2-499C-B49D-283AF9B0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0516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B96C997-D572-4225-84FB-628EB96D2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593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calendar&#10;&#10;Description automatically generated">
            <a:extLst>
              <a:ext uri="{FF2B5EF4-FFF2-40B4-BE49-F238E27FC236}">
                <a16:creationId xmlns:a16="http://schemas.microsoft.com/office/drawing/2014/main" id="{C3413DA4-57DF-4673-AEA7-B19364429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906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A5384AF-965B-4EEE-AABC-ECAD51810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385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4097647-2EEF-4C29-AB53-18F0C45A1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181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I think it over and it doesn't add up</a:t>
            </a:r>
          </a:p>
          <a:p>
            <a:r>
              <a:rPr lang="en-GB" sz="6000" dirty="0">
                <a:solidFill>
                  <a:schemeClr val="bg1"/>
                </a:solidFill>
              </a:rPr>
              <a:t>I know it comes from above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19286067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3E28992A-FD5D-4AB6-B457-8F35E5490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419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F23547E-23A6-46A1-9359-B9B20E194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9998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23195153-8A96-49AB-9B29-D2814A8F5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54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D589391-7A26-4787-B4A5-F36A3AD5D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1894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text&#10;&#10;Description automatically generated">
            <a:extLst>
              <a:ext uri="{FF2B5EF4-FFF2-40B4-BE49-F238E27FC236}">
                <a16:creationId xmlns:a16="http://schemas.microsoft.com/office/drawing/2014/main" id="{23400409-66B7-42E3-99BE-C9720653E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879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2D3E01DA-B355-47A6-85F8-243212D26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4412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78009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Hills And Valleys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7060141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Chuck Butler | Jonathan Smith |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Tauren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Wells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Be Essential Songs (Admin. by Essential Music Publishing LLC)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Cashagamble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Jet Music (Admin. by Essential Music Publishing LLC)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Crucial Music Entertainment (Admin. by Essential Music Publishing LLC)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Hipgnosis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Songs Essential (Admin. by Essential Music Publishing LLC)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Jord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A Lil Music (Admin. by Essential Music Publishing LLC)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95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I've walked among the shadows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wiped my tears away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felt the pain of heartbreak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I've seen the brighter days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I've prayed prayers to heaven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my lowest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 have held Your blessings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You give and take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18940763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No matter what I have Your grace is enough</a:t>
            </a:r>
          </a:p>
          <a:p>
            <a:r>
              <a:rPr lang="en-GB" sz="5000" dirty="0">
                <a:solidFill>
                  <a:schemeClr val="bg1"/>
                </a:solidFill>
              </a:rPr>
              <a:t>No matter where I am I'm standing in Your love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490583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(I've got) 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A million little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Count your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1-2-3-4 I can't even count '</a:t>
            </a:r>
            <a:r>
              <a:rPr lang="en-GB" sz="5000" dirty="0" err="1">
                <a:solidFill>
                  <a:schemeClr val="bg1"/>
                </a:solidFill>
              </a:rPr>
              <a:t>em</a:t>
            </a:r>
            <a:r>
              <a:rPr lang="en-GB" sz="5000" dirty="0">
                <a:solidFill>
                  <a:schemeClr val="bg1"/>
                </a:solidFill>
              </a:rPr>
              <a:t>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37469993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On the mountains I will bow my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the one who set me there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the valley I will lift my eyes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the one who sees me there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I'm standing on the mountain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didn't get there on my own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I'm walking through the valley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know I am not alone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9551745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You’re God of the hills and valleys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Hills and valleys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the hills and valleys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 am not alone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2589262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I've watched my dreams get broken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You I hope again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matter what I know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I’m safe inside Your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265066452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Father You give and take away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joy and every pain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Through it all You will remain over it 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  <a:br>
              <a:rPr lang="en-GB" sz="4400" dirty="0">
                <a:solidFill>
                  <a:schemeClr val="bg1"/>
                </a:solidFill>
              </a:rPr>
            </a:b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On the mountains I will bow my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the valley I will lift my eyes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2011166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God of the hills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God of the valleys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the hills and valleys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 am not alone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19205326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On the mountains I will bow my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the one who set me there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the valley I will lift my eyes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the one who sees me there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I'm standing on the mountain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didn't get there on my own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I'm walking through the valley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know I am not alone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776762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You’re God of the hills and valleys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Hills and valleys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the hills and valleys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 am not alone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358476707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Draw me close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1459484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Kelly Carpenter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1994 Mercy / Vineyard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531325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Draw me close to You never let me go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lay it all down again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hear You say that I'm Your friend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my desire no one else will do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nothing else could take Your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feel the warmth of Your embrace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Help me find the way bring me back to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33093855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You're all I want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You're all I've ever needed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You're all I want</a:t>
            </a:r>
          </a:p>
          <a:p>
            <a:r>
              <a:rPr lang="en-GB" sz="5400" dirty="0">
                <a:solidFill>
                  <a:schemeClr val="bg1"/>
                </a:solidFill>
              </a:rPr>
              <a:t>Help me know You are near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1094163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held me steady so I wouldn't give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opened doors that nobody could shut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hope I never get over what You've done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</a:t>
            </a:r>
            <a:r>
              <a:rPr lang="en-GB" sz="4000" dirty="0" err="1">
                <a:solidFill>
                  <a:schemeClr val="bg1"/>
                </a:solidFill>
              </a:rPr>
              <a:t>wanna</a:t>
            </a:r>
            <a:r>
              <a:rPr lang="en-GB" sz="4000" dirty="0">
                <a:solidFill>
                  <a:schemeClr val="bg1"/>
                </a:solidFill>
              </a:rPr>
              <a:t> live with an open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</a:t>
            </a:r>
            <a:r>
              <a:rPr lang="en-GB" sz="4000" dirty="0" err="1">
                <a:solidFill>
                  <a:schemeClr val="bg1"/>
                </a:solidFill>
              </a:rPr>
              <a:t>wanna</a:t>
            </a:r>
            <a:r>
              <a:rPr lang="en-GB" sz="4000" dirty="0">
                <a:solidFill>
                  <a:schemeClr val="bg1"/>
                </a:solidFill>
              </a:rPr>
              <a:t> live like I know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hope I never get over what You've done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72856236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Oceans </a:t>
            </a: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(Where Feet May Fail)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6428767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Joel Houston | Matt Crocker | Salomon </a:t>
            </a:r>
            <a:r>
              <a:rPr lang="en-GB" sz="1200" dirty="0" err="1">
                <a:solidFill>
                  <a:schemeClr val="bg1"/>
                </a:solidFill>
              </a:rPr>
              <a:t>Ligthelm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70510280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call me out upon the waters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great unknown where feet may fail</a:t>
            </a:r>
          </a:p>
          <a:p>
            <a:r>
              <a:rPr lang="en-GB" sz="4800" dirty="0">
                <a:solidFill>
                  <a:schemeClr val="bg1"/>
                </a:solidFill>
              </a:rPr>
              <a:t>And there I find You in the mystery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oceans deep my faith will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100316609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And I will call upon Your name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And keep my eyes above the waves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When oceans rise</a:t>
            </a:r>
          </a:p>
          <a:p>
            <a:r>
              <a:rPr lang="en-GB" sz="4800" dirty="0">
                <a:solidFill>
                  <a:schemeClr val="bg1"/>
                </a:solidFill>
              </a:rPr>
              <a:t>My soul will rest in Your embrace</a:t>
            </a:r>
          </a:p>
          <a:p>
            <a:r>
              <a:rPr lang="en-GB" sz="4800" dirty="0">
                <a:solidFill>
                  <a:schemeClr val="bg1"/>
                </a:solidFill>
              </a:rPr>
              <a:t>For I am Yours and You are mine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65068747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Your grace abounds in deepest waters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</a:t>
            </a:r>
            <a:r>
              <a:rPr lang="en-GB" sz="4800" dirty="0" err="1">
                <a:solidFill>
                  <a:schemeClr val="bg1"/>
                </a:solidFill>
              </a:rPr>
              <a:t>sov'reign</a:t>
            </a:r>
            <a:r>
              <a:rPr lang="en-GB" sz="4800" dirty="0">
                <a:solidFill>
                  <a:schemeClr val="bg1"/>
                </a:solidFill>
              </a:rPr>
              <a:t> hand will be my guide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Where feet may fail and fear surrounds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You've never failed and You won't start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895434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Spirit lead me where my trust is without borders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me walk upon the waters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Wherever You would call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Take me deeper than my feet could ever wander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my faith will be made stronger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the presence of my Saviour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157108525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will call upon Your name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Keep my eyes above the waves</a:t>
            </a:r>
          </a:p>
          <a:p>
            <a:r>
              <a:rPr lang="en-GB" sz="4800" dirty="0">
                <a:solidFill>
                  <a:schemeClr val="bg1"/>
                </a:solidFill>
              </a:rPr>
              <a:t>My soul will rest in Your embrace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am Yours and You are mine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5450816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What a Beautiful Name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7068424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2016 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37223415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were the Word at the beginning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One with God the Lord Most High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Your hidden glory in creation</a:t>
            </a:r>
          </a:p>
          <a:p>
            <a:r>
              <a:rPr lang="en-GB" sz="5400" dirty="0">
                <a:solidFill>
                  <a:schemeClr val="bg1"/>
                </a:solidFill>
              </a:rPr>
              <a:t>Now revealed in You our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188934481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What a beautiful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What a beautiful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Name of Jesus Christ my King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What a beautiful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Nothing compares to this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What a beautiful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427102050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didn't want heaven without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So Jesus You brought heaven down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sin was great Your love was greater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What could separate us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2539966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It's not coincidence and it's not luck</a:t>
            </a:r>
          </a:p>
          <a:p>
            <a:r>
              <a:rPr lang="en-GB" sz="6000" dirty="0">
                <a:solidFill>
                  <a:schemeClr val="bg1"/>
                </a:solidFill>
              </a:rPr>
              <a:t>I know it comes from above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75927163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What a wonderful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What a wonderful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Name of Jesus Christ my King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What a wonderful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Nothing compares to this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What a wonderful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Name of Jesus</a:t>
            </a:r>
          </a:p>
          <a:p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28860977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Death could not hold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veil tore before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silence the boast of sin and grave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heavens are roaring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praise of Your glory</a:t>
            </a:r>
          </a:p>
          <a:p>
            <a:r>
              <a:rPr lang="en-GB" sz="4800" dirty="0">
                <a:solidFill>
                  <a:schemeClr val="bg1"/>
                </a:solidFill>
              </a:rPr>
              <a:t>For You are raised to life again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93288067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have no rival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have no equal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Now and forever God You reign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Yours is the kingdom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Yours is the glory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Yours is the Name above all names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168487259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What a powerful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What a powerful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Name of Jesus Christ my King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What a powerful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Nothing can stand against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What a powerful Name it is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15969781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Jireh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7164826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Chandler Moore | Chris Brown | Naomi Raine | Steven Furtick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Chandler Moore Designee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Heritage Worship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Naomi Raine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6044757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I'll never be more loved than I am right now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Wasn't holding You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there's nothing I can do to let You down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 doesn't take a trophy to make You proud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I'll never be more loved than I am right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419192886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Going through a storm but I won't go down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hear Your voice carried in the rhythm of the wind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call me out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would cross an ocean so I wouldn't drown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You've never been closer than You are right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8609874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Jireh You are enough</a:t>
            </a:r>
          </a:p>
          <a:p>
            <a:r>
              <a:rPr lang="en-GB" sz="4400" dirty="0">
                <a:solidFill>
                  <a:schemeClr val="bg1"/>
                </a:solidFill>
              </a:rPr>
              <a:t>Jireh You are enough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be content in every circumstance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Jireh You are enough</a:t>
            </a:r>
            <a:br>
              <a:rPr lang="en-GB" sz="4400" dirty="0">
                <a:solidFill>
                  <a:schemeClr val="bg1"/>
                </a:solidFill>
              </a:rPr>
            </a:b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Forever enough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Always enough</a:t>
            </a:r>
          </a:p>
          <a:p>
            <a:r>
              <a:rPr lang="en-GB" sz="4400" dirty="0">
                <a:solidFill>
                  <a:schemeClr val="bg1"/>
                </a:solidFill>
              </a:rPr>
              <a:t>More than enough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52757315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don't </a:t>
            </a:r>
            <a:r>
              <a:rPr lang="en-GB" sz="4400" dirty="0" err="1">
                <a:solidFill>
                  <a:schemeClr val="bg1"/>
                </a:solidFill>
              </a:rPr>
              <a:t>wanna</a:t>
            </a:r>
            <a:r>
              <a:rPr lang="en-GB" sz="4400" dirty="0">
                <a:solidFill>
                  <a:schemeClr val="bg1"/>
                </a:solidFill>
              </a:rPr>
              <a:t> forget how I feel right now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the mountaintop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can see so clear what it's all about</a:t>
            </a:r>
          </a:p>
          <a:p>
            <a:r>
              <a:rPr lang="en-GB" sz="4400" dirty="0">
                <a:solidFill>
                  <a:schemeClr val="bg1"/>
                </a:solidFill>
              </a:rPr>
              <a:t>Stay by my side when the sun goes down</a:t>
            </a:r>
          </a:p>
          <a:p>
            <a:r>
              <a:rPr lang="en-GB" sz="4400" dirty="0">
                <a:solidFill>
                  <a:schemeClr val="bg1"/>
                </a:solidFill>
              </a:rPr>
              <a:t>Don't </a:t>
            </a:r>
            <a:r>
              <a:rPr lang="en-GB" sz="4400" dirty="0" err="1">
                <a:solidFill>
                  <a:schemeClr val="bg1"/>
                </a:solidFill>
              </a:rPr>
              <a:t>wanna</a:t>
            </a:r>
            <a:r>
              <a:rPr lang="en-GB" sz="4400" dirty="0">
                <a:solidFill>
                  <a:schemeClr val="bg1"/>
                </a:solidFill>
              </a:rPr>
              <a:t> forget how I feel right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23892865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I'm already loved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I'm already chosen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know who I am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know what You've spoken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I'm already loved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More than I could imagine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that is enough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85951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(I've got) 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A million little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Count your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1-2-3-4 I can't even count '</a:t>
            </a:r>
            <a:r>
              <a:rPr lang="en-GB" sz="5000" dirty="0" err="1">
                <a:solidFill>
                  <a:schemeClr val="bg1"/>
                </a:solidFill>
              </a:rPr>
              <a:t>em</a:t>
            </a:r>
            <a:r>
              <a:rPr lang="en-GB" sz="5000" dirty="0">
                <a:solidFill>
                  <a:schemeClr val="bg1"/>
                </a:solidFill>
              </a:rPr>
              <a:t>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46976316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If He dresses the lilies with beauty and </a:t>
            </a:r>
            <a:r>
              <a:rPr lang="en-GB" sz="4400" dirty="0" err="1">
                <a:solidFill>
                  <a:schemeClr val="bg1"/>
                </a:solidFill>
              </a:rPr>
              <a:t>splendor</a:t>
            </a:r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How much more will He clothe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How much more will He clothe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He watches over every sparrow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How much more does He love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How much more does He love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57548108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More than you ask think or imagine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According to His power 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Working in us</a:t>
            </a:r>
            <a:br>
              <a:rPr lang="en-GB" sz="4400" dirty="0">
                <a:solidFill>
                  <a:schemeClr val="bg1"/>
                </a:solidFill>
              </a:rPr>
            </a:b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How much more does He love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177512684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9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Reckless Love</a:t>
            </a:r>
            <a:br>
              <a:rPr lang="en-GB" sz="96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endParaRPr lang="en-GB" sz="96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GB" sz="1200" dirty="0"/>
              <a:t>CCLI Song # 7089641</a:t>
            </a:r>
          </a:p>
          <a:p>
            <a:endParaRPr lang="en-GB" sz="1200" dirty="0"/>
          </a:p>
          <a:p>
            <a:r>
              <a:rPr lang="en-GB" sz="1200" dirty="0"/>
              <a:t>Caleb Culver | Cory Asbury | Ran Jackson</a:t>
            </a:r>
          </a:p>
          <a:p>
            <a:endParaRPr lang="en-GB" sz="1200" dirty="0"/>
          </a:p>
          <a:p>
            <a:r>
              <a:rPr lang="en-GB" sz="1200" dirty="0"/>
              <a:t>© 2017 Richmond Park Publishing (Admin. by Essential Music Publishing LLC)</a:t>
            </a:r>
          </a:p>
          <a:p>
            <a:r>
              <a:rPr lang="en-GB" sz="1200" dirty="0"/>
              <a:t>Watershed Worship Publishing (Admin. by SHOUT! Music Publishing UK)</a:t>
            </a:r>
          </a:p>
          <a:p>
            <a:r>
              <a:rPr lang="en-GB" sz="1200" dirty="0"/>
              <a:t>Bethel Music Publishing (Admin. by Song Solutions)</a:t>
            </a:r>
          </a:p>
          <a:p>
            <a:r>
              <a:rPr lang="en-GB" sz="1200" dirty="0"/>
              <a:t>Cory Asbury Publishing (Admin. by Song Solutions)</a:t>
            </a:r>
          </a:p>
          <a:p>
            <a:r>
              <a:rPr lang="en-GB" sz="1200" dirty="0"/>
              <a:t>For use solely with the </a:t>
            </a:r>
            <a:r>
              <a:rPr lang="en-GB" sz="1200" dirty="0" err="1"/>
              <a:t>SongSelect</a:t>
            </a:r>
            <a:r>
              <a:rPr lang="en-GB" sz="1200" dirty="0"/>
              <a:t>® Terms of Use. All rights reserved. www.ccli.com</a:t>
            </a:r>
          </a:p>
          <a:p>
            <a:endParaRPr lang="en-GB" sz="1200" dirty="0"/>
          </a:p>
          <a:p>
            <a:r>
              <a:rPr lang="en-GB" sz="1200" dirty="0"/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89491890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Before I spoke a word You were singing over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have been so </a:t>
            </a:r>
            <a:r>
              <a:rPr lang="en-GB" sz="4800" dirty="0" err="1">
                <a:solidFill>
                  <a:schemeClr val="bg1"/>
                </a:solidFill>
              </a:rPr>
              <a:t>so</a:t>
            </a:r>
            <a:r>
              <a:rPr lang="en-GB" sz="4800" dirty="0">
                <a:solidFill>
                  <a:schemeClr val="bg1"/>
                </a:solidFill>
              </a:rPr>
              <a:t> good to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Before I took a breath You breathed Your life in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have been so </a:t>
            </a:r>
            <a:r>
              <a:rPr lang="en-GB" sz="4800" dirty="0" err="1">
                <a:solidFill>
                  <a:schemeClr val="bg1"/>
                </a:solidFill>
              </a:rPr>
              <a:t>so</a:t>
            </a:r>
            <a:r>
              <a:rPr lang="en-GB" sz="4800" dirty="0">
                <a:solidFill>
                  <a:schemeClr val="bg1"/>
                </a:solidFill>
              </a:rPr>
              <a:t> kind to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88037707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O the overwhelming never-ending reckless</a:t>
            </a:r>
          </a:p>
          <a:p>
            <a:r>
              <a:rPr lang="en-GB" sz="3800" dirty="0">
                <a:solidFill>
                  <a:schemeClr val="bg1"/>
                </a:solidFill>
              </a:rPr>
              <a:t>Love of God</a:t>
            </a:r>
          </a:p>
          <a:p>
            <a:r>
              <a:rPr lang="en-GB" sz="3800" dirty="0">
                <a:solidFill>
                  <a:schemeClr val="bg1"/>
                </a:solidFill>
              </a:rPr>
              <a:t>O it chases me down fights 'til I'm found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Leaves the ninety-nine</a:t>
            </a:r>
          </a:p>
          <a:p>
            <a:r>
              <a:rPr lang="en-GB" sz="3800" dirty="0">
                <a:solidFill>
                  <a:schemeClr val="bg1"/>
                </a:solidFill>
              </a:rPr>
              <a:t>I couldn't earn it I don't deserve it</a:t>
            </a:r>
          </a:p>
          <a:p>
            <a:r>
              <a:rPr lang="en-GB" sz="3800" dirty="0">
                <a:solidFill>
                  <a:schemeClr val="bg1"/>
                </a:solidFill>
              </a:rPr>
              <a:t>Still You give Yourself away</a:t>
            </a:r>
          </a:p>
          <a:p>
            <a:r>
              <a:rPr lang="en-GB" sz="3800" dirty="0">
                <a:solidFill>
                  <a:schemeClr val="bg1"/>
                </a:solidFill>
              </a:rPr>
              <a:t>O the overwhelming never-ending reckless</a:t>
            </a:r>
          </a:p>
          <a:p>
            <a:r>
              <a:rPr lang="en-GB" sz="3800" dirty="0">
                <a:solidFill>
                  <a:schemeClr val="bg1"/>
                </a:solidFill>
              </a:rPr>
              <a:t>Love of God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03328929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When I was Your foe still Your love fought for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have been so </a:t>
            </a:r>
            <a:r>
              <a:rPr lang="en-GB" sz="4800" dirty="0" err="1">
                <a:solidFill>
                  <a:schemeClr val="bg1"/>
                </a:solidFill>
              </a:rPr>
              <a:t>so</a:t>
            </a:r>
            <a:r>
              <a:rPr lang="en-GB" sz="4800" dirty="0">
                <a:solidFill>
                  <a:schemeClr val="bg1"/>
                </a:solidFill>
              </a:rPr>
              <a:t> good to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When I felt no worth You paid it all for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have been so </a:t>
            </a:r>
            <a:r>
              <a:rPr lang="en-GB" sz="4800" dirty="0" err="1">
                <a:solidFill>
                  <a:schemeClr val="bg1"/>
                </a:solidFill>
              </a:rPr>
              <a:t>so</a:t>
            </a:r>
            <a:r>
              <a:rPr lang="en-GB" sz="4800" dirty="0">
                <a:solidFill>
                  <a:schemeClr val="bg1"/>
                </a:solidFill>
              </a:rPr>
              <a:t> kind to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26492938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There's no shadow You won't light up</a:t>
            </a:r>
          </a:p>
          <a:p>
            <a:r>
              <a:rPr lang="en-GB" sz="3800" dirty="0">
                <a:solidFill>
                  <a:schemeClr val="bg1"/>
                </a:solidFill>
              </a:rPr>
              <a:t>Mountain You won't climb up</a:t>
            </a:r>
          </a:p>
          <a:p>
            <a:r>
              <a:rPr lang="en-GB" sz="3800" dirty="0">
                <a:solidFill>
                  <a:schemeClr val="bg1"/>
                </a:solidFill>
              </a:rPr>
              <a:t>Coming after me</a:t>
            </a:r>
            <a:br>
              <a:rPr lang="en-GB" sz="3800" dirty="0">
                <a:solidFill>
                  <a:schemeClr val="bg1"/>
                </a:solidFill>
              </a:rPr>
            </a:br>
            <a:endParaRPr lang="en-GB" sz="3800" dirty="0">
              <a:solidFill>
                <a:schemeClr val="bg1"/>
              </a:solidFill>
            </a:endParaRPr>
          </a:p>
          <a:p>
            <a:r>
              <a:rPr lang="en-GB" sz="3800" dirty="0">
                <a:solidFill>
                  <a:schemeClr val="bg1"/>
                </a:solidFill>
              </a:rPr>
              <a:t>There's no wall You won't kick down</a:t>
            </a:r>
          </a:p>
          <a:p>
            <a:r>
              <a:rPr lang="en-GB" sz="3800" dirty="0">
                <a:solidFill>
                  <a:schemeClr val="bg1"/>
                </a:solidFill>
              </a:rPr>
              <a:t>Lie You won't tear down</a:t>
            </a:r>
          </a:p>
          <a:p>
            <a:r>
              <a:rPr lang="en-GB" sz="3800" dirty="0">
                <a:solidFill>
                  <a:schemeClr val="bg1"/>
                </a:solidFill>
              </a:rPr>
              <a:t>Coming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15609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can't even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can't even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can't even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1-2-3-4 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218081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1507</TotalTime>
  <Words>2892</Words>
  <Application>Microsoft Office PowerPoint</Application>
  <PresentationFormat>On-screen Show (4:3)</PresentationFormat>
  <Paragraphs>508</Paragraphs>
  <Slides>86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90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152</cp:revision>
  <dcterms:created xsi:type="dcterms:W3CDTF">2019-09-23T12:06:27Z</dcterms:created>
  <dcterms:modified xsi:type="dcterms:W3CDTF">2022-03-19T18:28:07Z</dcterms:modified>
</cp:coreProperties>
</file>

<file path=docProps/thumbnail.jpeg>
</file>